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2" r:id="rId4"/>
    <p:sldId id="261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48390-C7FC-488C-A30F-00A11D536103}" type="datetimeFigureOut">
              <a:rPr kumimoji="1" lang="ja-JP" altLang="en-US" smtClean="0"/>
              <a:pPr/>
              <a:t>2012/7/17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F7CE0-C7AE-49F8-AA3A-3959AA620E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71EA6-3D4D-42D7-A52A-23924E1BC441}" type="datetimeFigureOut">
              <a:rPr kumimoji="1" lang="ja-JP" altLang="en-US" smtClean="0"/>
              <a:pPr/>
              <a:t>2012/7/17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3E74-E95D-4B6A-B571-95BC3D42937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0FDC5-707F-4E56-ADF3-CF92E5D13501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0FDC5-707F-4E56-ADF3-CF92E5D13501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342D-07BD-4B9F-9362-751F15D02DB8}" type="datetimeFigureOut">
              <a:rPr kumimoji="1" lang="ja-JP" altLang="en-US" smtClean="0"/>
              <a:pPr/>
              <a:t>2012/7/17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A10D-353C-4C87-8E01-27395E5B01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342D-07BD-4B9F-9362-751F15D02DB8}" type="datetimeFigureOut">
              <a:rPr kumimoji="1" lang="ja-JP" altLang="en-US" smtClean="0"/>
              <a:pPr/>
              <a:t>2012/7/17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A10D-353C-4C87-8E01-27395E5B01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342D-07BD-4B9F-9362-751F15D02DB8}" type="datetimeFigureOut">
              <a:rPr kumimoji="1" lang="ja-JP" altLang="en-US" smtClean="0"/>
              <a:pPr/>
              <a:t>2012/7/17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A10D-353C-4C87-8E01-27395E5B01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342D-07BD-4B9F-9362-751F15D02DB8}" type="datetimeFigureOut">
              <a:rPr kumimoji="1" lang="ja-JP" altLang="en-US" smtClean="0"/>
              <a:pPr/>
              <a:t>2012/7/17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A10D-353C-4C87-8E01-27395E5B01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342D-07BD-4B9F-9362-751F15D02DB8}" type="datetimeFigureOut">
              <a:rPr kumimoji="1" lang="ja-JP" altLang="en-US" smtClean="0"/>
              <a:pPr/>
              <a:t>2012/7/17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A10D-353C-4C87-8E01-27395E5B01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342D-07BD-4B9F-9362-751F15D02DB8}" type="datetimeFigureOut">
              <a:rPr kumimoji="1" lang="ja-JP" altLang="en-US" smtClean="0"/>
              <a:pPr/>
              <a:t>2012/7/17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A10D-353C-4C87-8E01-27395E5B01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342D-07BD-4B9F-9362-751F15D02DB8}" type="datetimeFigureOut">
              <a:rPr kumimoji="1" lang="ja-JP" altLang="en-US" smtClean="0"/>
              <a:pPr/>
              <a:t>2012/7/17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A10D-353C-4C87-8E01-27395E5B01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342D-07BD-4B9F-9362-751F15D02DB8}" type="datetimeFigureOut">
              <a:rPr kumimoji="1" lang="ja-JP" altLang="en-US" smtClean="0"/>
              <a:pPr/>
              <a:t>2012/7/17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A10D-353C-4C87-8E01-27395E5B01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342D-07BD-4B9F-9362-751F15D02DB8}" type="datetimeFigureOut">
              <a:rPr kumimoji="1" lang="ja-JP" altLang="en-US" smtClean="0"/>
              <a:pPr/>
              <a:t>2012/7/17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A10D-353C-4C87-8E01-27395E5B01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342D-07BD-4B9F-9362-751F15D02DB8}" type="datetimeFigureOut">
              <a:rPr kumimoji="1" lang="ja-JP" altLang="en-US" smtClean="0"/>
              <a:pPr/>
              <a:t>2012/7/17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A10D-353C-4C87-8E01-27395E5B01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342D-07BD-4B9F-9362-751F15D02DB8}" type="datetimeFigureOut">
              <a:rPr kumimoji="1" lang="ja-JP" altLang="en-US" smtClean="0"/>
              <a:pPr/>
              <a:t>2012/7/17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1A10D-353C-4C87-8E01-27395E5B01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F342D-07BD-4B9F-9362-751F15D02DB8}" type="datetimeFigureOut">
              <a:rPr kumimoji="1" lang="ja-JP" altLang="en-US" smtClean="0"/>
              <a:pPr/>
              <a:t>2012/7/17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1A10D-353C-4C87-8E01-27395E5B01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idokoro@glocom.ac.j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Cloud Service Providers’ Liability </a:t>
            </a:r>
            <a:r>
              <a:rPr lang="en-US" altLang="ja-JP" dirty="0"/>
              <a:t>in </a:t>
            </a:r>
            <a:r>
              <a:rPr lang="en-US" altLang="ja-JP" dirty="0" smtClean="0"/>
              <a:t>Japan and in the U.S.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ja-JP" dirty="0" err="1" smtClean="0"/>
              <a:t>Iwao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Kidokoro</a:t>
            </a:r>
            <a:endParaRPr lang="en-US" altLang="ja-JP" dirty="0" smtClean="0"/>
          </a:p>
          <a:p>
            <a:pPr>
              <a:lnSpc>
                <a:spcPct val="80000"/>
              </a:lnSpc>
            </a:pPr>
            <a:r>
              <a:rPr lang="en-US" altLang="ja-JP" dirty="0" smtClean="0"/>
              <a:t>The International University of Japan</a:t>
            </a:r>
          </a:p>
          <a:p>
            <a:pPr>
              <a:lnSpc>
                <a:spcPct val="80000"/>
              </a:lnSpc>
            </a:pPr>
            <a:r>
              <a:rPr lang="en-US" altLang="ja-JP" dirty="0" smtClean="0">
                <a:hlinkClick r:id="rId2"/>
              </a:rPr>
              <a:t>kidokoro@glocom.ac.jp</a:t>
            </a:r>
            <a:endParaRPr lang="en-US" altLang="ja-JP" dirty="0" smtClean="0"/>
          </a:p>
          <a:p>
            <a:pPr>
              <a:lnSpc>
                <a:spcPct val="80000"/>
              </a:lnSpc>
            </a:pPr>
            <a:r>
              <a:rPr lang="en-US" altLang="ja-JP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altLang="ja-JP" dirty="0" smtClean="0"/>
              <a:t>© </a:t>
            </a:r>
            <a:r>
              <a:rPr lang="en-US" altLang="ja-JP" dirty="0" err="1" smtClean="0"/>
              <a:t>iwao.kidokoro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251520" y="1988840"/>
          <a:ext cx="8208912" cy="4091910"/>
        </p:xfrm>
        <a:graphic>
          <a:graphicData uri="http://schemas.openxmlformats.org/drawingml/2006/table">
            <a:tbl>
              <a:tblPr/>
              <a:tblGrid>
                <a:gridCol w="2137770"/>
                <a:gridCol w="2313448"/>
                <a:gridCol w="1731256"/>
                <a:gridCol w="2026438"/>
              </a:tblGrid>
              <a:tr h="565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Case 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Content Storage</a:t>
                      </a:r>
                      <a:r>
                        <a:rPr lang="en-US" altLang="ja-JP" sz="2000" kern="100" baseline="0" dirty="0" smtClean="0">
                          <a:latin typeface="Century"/>
                          <a:ea typeface="ＭＳ 明朝"/>
                          <a:cs typeface="Times New Roman"/>
                        </a:rPr>
                        <a:t>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ja-JP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Content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Type</a:t>
                      </a:r>
                      <a:endParaRPr lang="ja-JP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Infringement</a:t>
                      </a:r>
                      <a:r>
                        <a:rPr 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？</a:t>
                      </a:r>
                      <a:endParaRPr lang="ja-JP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err="1" smtClean="0">
                          <a:latin typeface="Century"/>
                          <a:ea typeface="ＭＳ 明朝"/>
                          <a:cs typeface="Times New Roman"/>
                        </a:rPr>
                        <a:t>Rokuraku</a:t>
                      </a:r>
                      <a:r>
                        <a:rPr 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Ⅱ</a:t>
                      </a:r>
                      <a:endParaRPr lang="en-US" altLang="ja-JP" sz="20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2011, Japan</a:t>
                      </a:r>
                      <a:endParaRPr lang="ja-JP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Users’ Terminal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ja-JP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TV</a:t>
                      </a:r>
                      <a:r>
                        <a:rPr lang="en-US" sz="2000" kern="100" baseline="0" dirty="0" smtClean="0">
                          <a:latin typeface="Century"/>
                          <a:ea typeface="ＭＳ 明朝"/>
                          <a:cs typeface="Times New Roman"/>
                        </a:rPr>
                        <a:t>  Programs</a:t>
                      </a:r>
                      <a:endParaRPr lang="ja-JP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Yes</a:t>
                      </a:r>
                      <a:endParaRPr lang="ja-JP" sz="20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MYUTA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2007, Japan</a:t>
                      </a:r>
                      <a:endParaRPr lang="ja-JP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Providers’ Server</a:t>
                      </a:r>
                      <a:endParaRPr lang="ja-JP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User  Provided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Content</a:t>
                      </a:r>
                      <a:endParaRPr lang="ja-JP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Yes</a:t>
                      </a:r>
                      <a:endParaRPr lang="ja-JP" sz="20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smtClean="0">
                          <a:latin typeface="Century"/>
                          <a:ea typeface="ＭＳ 明朝"/>
                          <a:cs typeface="Times New Roman"/>
                        </a:rPr>
                        <a:t>TV </a:t>
                      </a:r>
                      <a:r>
                        <a:rPr lang="en-US" sz="2000" kern="100" smtClean="0">
                          <a:latin typeface="Century"/>
                          <a:ea typeface="ＭＳ 明朝"/>
                          <a:cs typeface="Times New Roman"/>
                        </a:rPr>
                        <a:t>Break</a:t>
                      </a:r>
                      <a:endParaRPr lang="en-US" sz="20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2010, Japan</a:t>
                      </a:r>
                      <a:endParaRPr lang="ja-JP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Providers’ </a:t>
                      </a:r>
                      <a:r>
                        <a:rPr lang="en-US" altLang="ja-JP" sz="2000" kern="100" dirty="0" err="1" smtClean="0">
                          <a:latin typeface="Century"/>
                          <a:ea typeface="ＭＳ 明朝"/>
                          <a:cs typeface="Times New Roman"/>
                        </a:rPr>
                        <a:t>Servver</a:t>
                      </a:r>
                      <a:endParaRPr lang="ja-JP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User Uploaded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Content</a:t>
                      </a:r>
                      <a:endParaRPr lang="ja-JP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Century"/>
                          <a:ea typeface="ＭＳ 明朝"/>
                          <a:cs typeface="Times New Roman"/>
                        </a:rPr>
                        <a:t>Yes</a:t>
                      </a:r>
                      <a:endParaRPr lang="ja-JP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err="1" smtClean="0">
                          <a:latin typeface="Century"/>
                          <a:ea typeface="ＭＳ 明朝"/>
                          <a:cs typeface="Times New Roman"/>
                        </a:rPr>
                        <a:t>CableVision</a:t>
                      </a:r>
                      <a:endParaRPr lang="en-US" altLang="ja-JP" sz="20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2008, U.S.A.</a:t>
                      </a:r>
                      <a:endParaRPr lang="ja-JP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Providers’ Server</a:t>
                      </a:r>
                      <a:endParaRPr lang="ja-JP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TV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Programs</a:t>
                      </a:r>
                      <a:endParaRPr lang="ja-JP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Century"/>
                          <a:ea typeface="ＭＳ 明朝"/>
                          <a:cs typeface="Times New Roman"/>
                        </a:rPr>
                        <a:t>No</a:t>
                      </a:r>
                      <a:endParaRPr lang="ja-JP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3713" name="Rectangle 1"/>
          <p:cNvSpPr>
            <a:spLocks noChangeArrowheads="1"/>
          </p:cNvSpPr>
          <p:nvPr/>
        </p:nvSpPr>
        <p:spPr bwMode="auto">
          <a:xfrm>
            <a:off x="899592" y="260648"/>
            <a:ext cx="7079153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1. Personal</a:t>
            </a:r>
            <a:r>
              <a:rPr kumimoji="1" lang="en-US" altLang="ja-JP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Rocker Service Type </a:t>
            </a: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CSP’s Copyright (Reproduction Right)Infringement Liability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39551" y="2060848"/>
          <a:ext cx="8352928" cy="3960439"/>
        </p:xfrm>
        <a:graphic>
          <a:graphicData uri="http://schemas.openxmlformats.org/drawingml/2006/table">
            <a:tbl>
              <a:tblPr/>
              <a:tblGrid>
                <a:gridCol w="2087752"/>
                <a:gridCol w="2087752"/>
                <a:gridCol w="2418913"/>
                <a:gridCol w="1758511"/>
              </a:tblGrid>
              <a:tr h="7338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 dirty="0" smtClean="0">
                          <a:latin typeface="Century"/>
                          <a:ea typeface="ＭＳ 明朝"/>
                          <a:cs typeface="Times New Roman"/>
                        </a:rPr>
                        <a:t>Case</a:t>
                      </a:r>
                      <a:endParaRPr lang="en-US" sz="2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latin typeface="Century"/>
                          <a:ea typeface="ＭＳ 明朝"/>
                          <a:cs typeface="Times New Roman"/>
                        </a:rPr>
                        <a:t>Content Storage</a:t>
                      </a:r>
                      <a:endParaRPr lang="ja-JP" sz="2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kern="100" dirty="0" smtClean="0">
                          <a:latin typeface="Century"/>
                          <a:ea typeface="ＭＳ 明朝"/>
                          <a:cs typeface="Times New Roman"/>
                        </a:rPr>
                        <a:t>Content Type</a:t>
                      </a:r>
                      <a:endParaRPr lang="ja-JP" altLang="ja-JP" sz="22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ja-JP" sz="2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200" kern="100" dirty="0" smtClean="0">
                          <a:latin typeface="Century"/>
                          <a:ea typeface="ＭＳ 明朝"/>
                          <a:cs typeface="Times New Roman"/>
                        </a:rPr>
                        <a:t>Infringe-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200" kern="100" dirty="0" err="1" smtClean="0">
                          <a:latin typeface="Century"/>
                          <a:ea typeface="ＭＳ 明朝"/>
                          <a:cs typeface="Times New Roman"/>
                        </a:rPr>
                        <a:t>ment</a:t>
                      </a:r>
                      <a:r>
                        <a:rPr lang="ja-JP" sz="2200" kern="100" dirty="0" smtClean="0">
                          <a:latin typeface="Century"/>
                          <a:ea typeface="ＭＳ 明朝"/>
                          <a:cs typeface="Times New Roman"/>
                        </a:rPr>
                        <a:t>？</a:t>
                      </a:r>
                      <a:endParaRPr lang="ja-JP" sz="2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200" kern="100" dirty="0" smtClean="0">
                          <a:latin typeface="Century"/>
                          <a:ea typeface="ＭＳ 明朝"/>
                          <a:cs typeface="Times New Roman"/>
                        </a:rPr>
                        <a:t>MYUTA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kern="100" dirty="0" smtClean="0">
                          <a:latin typeface="Century"/>
                          <a:ea typeface="ＭＳ 明朝"/>
                          <a:cs typeface="Times New Roman"/>
                        </a:rPr>
                        <a:t>2007, Japan</a:t>
                      </a:r>
                      <a:endParaRPr lang="ja-JP" altLang="ja-JP" sz="24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ja-JP" sz="2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kern="100" dirty="0" smtClean="0">
                          <a:latin typeface="Century"/>
                          <a:ea typeface="ＭＳ 明朝"/>
                          <a:cs typeface="Times New Roman"/>
                        </a:rPr>
                        <a:t>Providers’ Server</a:t>
                      </a:r>
                      <a:endParaRPr lang="ja-JP" altLang="ja-JP" sz="24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ja-JP" sz="2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latin typeface="Century"/>
                          <a:ea typeface="ＭＳ 明朝"/>
                          <a:cs typeface="Times New Roman"/>
                        </a:rPr>
                        <a:t>User  Provided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latin typeface="Century"/>
                          <a:ea typeface="ＭＳ 明朝"/>
                          <a:cs typeface="Times New Roman"/>
                        </a:rPr>
                        <a:t>Content</a:t>
                      </a:r>
                      <a:endParaRPr lang="ja-JP" altLang="ja-JP" sz="24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ja-JP" sz="2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latin typeface="Century"/>
                          <a:ea typeface="ＭＳ 明朝"/>
                          <a:cs typeface="Times New Roman"/>
                        </a:rPr>
                        <a:t>Yes</a:t>
                      </a:r>
                      <a:endParaRPr lang="ja-JP" sz="2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2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200" kern="100" dirty="0" err="1" smtClean="0">
                          <a:latin typeface="Century"/>
                          <a:ea typeface="ＭＳ 明朝"/>
                          <a:cs typeface="Times New Roman"/>
                        </a:rPr>
                        <a:t>Maneki</a:t>
                      </a:r>
                      <a:r>
                        <a:rPr lang="en-US" altLang="ja-JP" sz="2200" kern="100" dirty="0" smtClean="0">
                          <a:latin typeface="Century"/>
                          <a:ea typeface="ＭＳ 明朝"/>
                          <a:cs typeface="Times New Roman"/>
                        </a:rPr>
                        <a:t> TV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200" kern="100" dirty="0" smtClean="0">
                          <a:latin typeface="Century"/>
                          <a:ea typeface="ＭＳ 明朝"/>
                          <a:cs typeface="Times New Roman"/>
                        </a:rPr>
                        <a:t>2011, Japan</a:t>
                      </a:r>
                      <a:endParaRPr lang="ja-JP" sz="2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200" kern="100" dirty="0" smtClean="0">
                          <a:latin typeface="Century"/>
                          <a:ea typeface="ＭＳ 明朝"/>
                          <a:cs typeface="Times New Roman"/>
                        </a:rPr>
                        <a:t>Users’ Terminal</a:t>
                      </a:r>
                      <a:r>
                        <a:rPr lang="en-US" altLang="ja-JP" sz="2200" kern="100" baseline="0" dirty="0" smtClean="0">
                          <a:latin typeface="Century"/>
                          <a:ea typeface="ＭＳ 明朝"/>
                          <a:cs typeface="Times New Roman"/>
                        </a:rPr>
                        <a:t> </a:t>
                      </a:r>
                      <a:endParaRPr lang="ja-JP" sz="2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200" kern="100" dirty="0" smtClean="0">
                          <a:latin typeface="Century"/>
                          <a:ea typeface="ＭＳ 明朝"/>
                          <a:cs typeface="Times New Roman"/>
                        </a:rPr>
                        <a:t>TV Programs</a:t>
                      </a:r>
                      <a:endParaRPr lang="ja-JP" sz="2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200" kern="100" dirty="0" smtClean="0">
                          <a:latin typeface="Century"/>
                          <a:ea typeface="ＭＳ 明朝"/>
                          <a:cs typeface="Times New Roman"/>
                        </a:rPr>
                        <a:t>Yes</a:t>
                      </a:r>
                      <a:endParaRPr lang="ja-JP" sz="2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200" kern="100" dirty="0" err="1" smtClean="0">
                          <a:latin typeface="Century"/>
                          <a:ea typeface="ＭＳ 明朝"/>
                          <a:cs typeface="Times New Roman"/>
                        </a:rPr>
                        <a:t>CableVision</a:t>
                      </a:r>
                      <a:r>
                        <a:rPr lang="en-US" altLang="ja-JP" sz="2200" kern="100" dirty="0" smtClean="0">
                          <a:latin typeface="Century"/>
                          <a:ea typeface="ＭＳ 明朝"/>
                          <a:cs typeface="Times New Roman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kern="100" dirty="0" smtClean="0">
                          <a:latin typeface="Century"/>
                          <a:ea typeface="ＭＳ 明朝"/>
                          <a:cs typeface="Times New Roman"/>
                        </a:rPr>
                        <a:t>2008, U.S.A.</a:t>
                      </a:r>
                      <a:endParaRPr lang="ja-JP" altLang="ja-JP" sz="24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ja-JP" sz="2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Providers’ Server</a:t>
                      </a:r>
                      <a:endParaRPr lang="ja-JP" altLang="ja-JP" sz="20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ja-JP" sz="2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kern="100" dirty="0" smtClean="0">
                          <a:latin typeface="Century"/>
                          <a:ea typeface="ＭＳ 明朝"/>
                          <a:cs typeface="Times New Roman"/>
                        </a:rPr>
                        <a:t>TV Programs</a:t>
                      </a:r>
                      <a:endParaRPr lang="ja-JP" altLang="ja-JP" sz="22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ja-JP" sz="2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latin typeface="Century"/>
                          <a:ea typeface="ＭＳ 明朝"/>
                          <a:cs typeface="Times New Roman"/>
                        </a:rPr>
                        <a:t>No</a:t>
                      </a:r>
                      <a:endParaRPr lang="ja-JP" sz="2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6785" name="Rectangle 1"/>
          <p:cNvSpPr>
            <a:spLocks noChangeArrowheads="1"/>
          </p:cNvSpPr>
          <p:nvPr/>
        </p:nvSpPr>
        <p:spPr bwMode="auto">
          <a:xfrm>
            <a:off x="683568" y="-892641"/>
            <a:ext cx="7272808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800" dirty="0" smtClean="0"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800" dirty="0" smtClean="0"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800" dirty="0" smtClean="0"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2</a:t>
            </a:r>
            <a:r>
              <a:rPr kumimoji="1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. Personal</a:t>
            </a:r>
            <a:r>
              <a:rPr kumimoji="1" lang="en-US" altLang="ja-JP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Rocker Type CSP’s C</a:t>
            </a:r>
            <a:r>
              <a:rPr lang="en-US" altLang="ja-JP" sz="2800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opyright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(Public Transmission Right) Infringement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Liability </a:t>
            </a:r>
            <a:endParaRPr kumimoji="1" lang="en-US" altLang="ja-JP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51520" y="1268760"/>
          <a:ext cx="8208912" cy="3955997"/>
        </p:xfrm>
        <a:graphic>
          <a:graphicData uri="http://schemas.openxmlformats.org/drawingml/2006/table">
            <a:tbl>
              <a:tblPr/>
              <a:tblGrid>
                <a:gridCol w="2051756"/>
                <a:gridCol w="2051756"/>
                <a:gridCol w="2377208"/>
                <a:gridCol w="1728192"/>
              </a:tblGrid>
              <a:tr h="424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Case</a:t>
                      </a:r>
                      <a:endParaRPr lang="en-US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Copyright</a:t>
                      </a:r>
                      <a:r>
                        <a:rPr lang="en-US" altLang="ja-JP" sz="1800" kern="100" baseline="0" dirty="0" smtClean="0">
                          <a:latin typeface="Century"/>
                          <a:ea typeface="ＭＳ 明朝"/>
                          <a:cs typeface="Times New Roman"/>
                        </a:rPr>
                        <a:t> Infringement</a:t>
                      </a:r>
                      <a:r>
                        <a:rPr 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？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Reasons  for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smtClean="0">
                          <a:latin typeface="Century"/>
                          <a:ea typeface="ＭＳ 明朝"/>
                          <a:cs typeface="Times New Roman"/>
                        </a:rPr>
                        <a:t>Infringement</a:t>
                      </a: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 Content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Originator</a:t>
                      </a:r>
                      <a:r>
                        <a:rPr 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？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TV </a:t>
                      </a: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Break</a:t>
                      </a:r>
                      <a:endParaRPr lang="en-US" altLang="ja-JP" sz="18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2010, Japan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entury"/>
                          <a:ea typeface="ＭＳ 明朝"/>
                          <a:cs typeface="Times New Roman"/>
                        </a:rPr>
                        <a:t>Yes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Actor</a:t>
                      </a:r>
                      <a:r>
                        <a:rPr lang="en-US" altLang="ja-JP" sz="1800" kern="100" baseline="0" dirty="0" smtClean="0">
                          <a:latin typeface="Century"/>
                          <a:ea typeface="ＭＳ 明朝"/>
                          <a:cs typeface="Times New Roman"/>
                        </a:rPr>
                        <a:t> of </a:t>
                      </a: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Copying</a:t>
                      </a:r>
                      <a:r>
                        <a:rPr lang="en-US" altLang="ja-JP" sz="1800" kern="100" baseline="0" dirty="0" smtClean="0">
                          <a:latin typeface="Century"/>
                          <a:ea typeface="ＭＳ 明朝"/>
                          <a:cs typeface="Times New Roman"/>
                        </a:rPr>
                        <a:t> 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Century"/>
                          <a:ea typeface="ＭＳ 明朝"/>
                          <a:cs typeface="Times New Roman"/>
                        </a:rPr>
                        <a:t>Yes</a:t>
                      </a:r>
                      <a:endParaRPr lang="ja-JP" sz="18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4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MP3Tunes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/Link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2011, U.S.A.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Century"/>
                          <a:ea typeface="ＭＳ 明朝"/>
                          <a:cs typeface="Times New Roman"/>
                        </a:rPr>
                        <a:t>No</a:t>
                      </a:r>
                      <a:endParaRPr lang="ja-JP" sz="18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Removed links</a:t>
                      </a:r>
                      <a:r>
                        <a:rPr lang="en-US" altLang="ja-JP" sz="1800" kern="100" baseline="0" dirty="0" smtClean="0">
                          <a:latin typeface="Century"/>
                          <a:ea typeface="ＭＳ 明朝"/>
                          <a:cs typeface="Times New Roman"/>
                        </a:rPr>
                        <a:t> to Illegal Music following </a:t>
                      </a: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DMCA Take Down Notice 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Century"/>
                          <a:ea typeface="ＭＳ 明朝"/>
                          <a:cs typeface="Times New Roman"/>
                        </a:rPr>
                        <a:t>No</a:t>
                      </a:r>
                      <a:endParaRPr lang="ja-JP" sz="18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MP3Tunes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/Music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2011, U.S.A.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Century"/>
                          <a:ea typeface="ＭＳ 明朝"/>
                          <a:cs typeface="Times New Roman"/>
                        </a:rPr>
                        <a:t>Yes</a:t>
                      </a:r>
                      <a:endParaRPr lang="ja-JP" sz="18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Failed to remove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baseline="0" dirty="0" smtClean="0">
                          <a:latin typeface="Century"/>
                          <a:ea typeface="ＭＳ 明朝"/>
                          <a:cs typeface="Times New Roman"/>
                        </a:rPr>
                        <a:t>Illegal Music following </a:t>
                      </a:r>
                      <a:r>
                        <a:rPr lang="en-US" alt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DMCA Take Down Notice 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entury"/>
                          <a:ea typeface="ＭＳ 明朝"/>
                          <a:cs typeface="Times New Roman"/>
                        </a:rPr>
                        <a:t>No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6785" name="Rectangle 1"/>
          <p:cNvSpPr>
            <a:spLocks noChangeArrowheads="1"/>
          </p:cNvSpPr>
          <p:nvPr/>
        </p:nvSpPr>
        <p:spPr bwMode="auto">
          <a:xfrm>
            <a:off x="683568" y="240323"/>
            <a:ext cx="676875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3. Content Sharing Type CSP’s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200" dirty="0" smtClean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Liabilities </a:t>
            </a:r>
            <a:endParaRPr kumimoji="1" lang="ja-JP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210</Words>
  <Application>Microsoft Office PowerPoint</Application>
  <PresentationFormat>画面に合わせる (4:3)</PresentationFormat>
  <Paragraphs>90</Paragraphs>
  <Slides>4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Cloud Service Providers’ Liability in Japan and in the U.S.</vt:lpstr>
      <vt:lpstr>スライド 2</vt:lpstr>
      <vt:lpstr>スライド 3</vt:lpstr>
      <vt:lpstr>スライド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Service Providers’ Liability in Japan</dc:title>
  <dc:creator>ｔ</dc:creator>
  <cp:lastModifiedBy>ｔ</cp:lastModifiedBy>
  <cp:revision>14</cp:revision>
  <dcterms:created xsi:type="dcterms:W3CDTF">2012-07-17T00:32:47Z</dcterms:created>
  <dcterms:modified xsi:type="dcterms:W3CDTF">2012-07-17T13:10:05Z</dcterms:modified>
</cp:coreProperties>
</file>